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Amatic SC" panose="020B0604020202020204" charset="-79"/>
      <p:regular r:id="rId15"/>
      <p:bold r:id="rId16"/>
    </p:embeddedFont>
    <p:embeddedFont>
      <p:font typeface="Source Code Pro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955" y="4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806e267bd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806e267bda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6e267bd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6e267bd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06e267bda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06e267bda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06e267bd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06e267bda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06e267bd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06e267bd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06e267bda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06e267bda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06e267bda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06e267bda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06e267bda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06e267bda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06e267bda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06e267bda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06e267bd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06e267bd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06e267bd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06e267bda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redpanda.com/find-words-challeng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Hidden words...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Rules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There are 6 hidden words in each picture. Find them.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To get a point you need to explain where you can see them in the picture.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You get 1 point for finding the word, ½ a point for saying the word correctly, and ½ a point for explaining the meaning of the word/using the word in a sentence.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2251F4-53FD-4769-AC19-DF4065FA9847}"/>
              </a:ext>
            </a:extLst>
          </p:cNvPr>
          <p:cNvSpPr txBox="1"/>
          <p:nvPr/>
        </p:nvSpPr>
        <p:spPr>
          <a:xfrm>
            <a:off x="625032" y="4317357"/>
            <a:ext cx="7292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Pictures from </a:t>
            </a:r>
            <a:r>
              <a:rPr lang="en-GB" dirty="0">
                <a:hlinkClick r:id="rId3"/>
              </a:rPr>
              <a:t>https://www.boredpanda.com/find-words-challenge/</a:t>
            </a:r>
            <a:r>
              <a:rPr lang="en-GB" dirty="0"/>
              <a:t>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1050" y="152400"/>
            <a:ext cx="6511757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2775" y="152400"/>
            <a:ext cx="613904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9125" y="76200"/>
            <a:ext cx="5802939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4825" y="73788"/>
            <a:ext cx="5799326" cy="49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3775" y="84475"/>
            <a:ext cx="5822076" cy="497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0350" y="72675"/>
            <a:ext cx="5708275" cy="499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6225" y="109850"/>
            <a:ext cx="5641300" cy="492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3775" y="72800"/>
            <a:ext cx="5844824" cy="499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7600" y="70388"/>
            <a:ext cx="5833450" cy="500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3100" y="110838"/>
            <a:ext cx="5742126" cy="492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On-screen Show (16:9)</PresentationFormat>
  <Paragraphs>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Amatic SC</vt:lpstr>
      <vt:lpstr>Source Code Pro</vt:lpstr>
      <vt:lpstr>Beach Day</vt:lpstr>
      <vt:lpstr>Hidden words...</vt:lpstr>
      <vt:lpstr>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Hidden words...</dc:title>
  <cp:lastModifiedBy>Peter Clements</cp:lastModifiedBy>
  <cp:revision>1</cp:revision>
  <dcterms:modified xsi:type="dcterms:W3CDTF">2021-01-12T15:40:24Z</dcterms:modified>
</cp:coreProperties>
</file>